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3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26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E0310A-D93F-F7F6-A26A-0E2C238AA1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1DAE84-3FB3-5DCB-E609-435C6FC66B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DA5C71-631B-4C38-BE05-0F76C7A3E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3C9A59-6495-FADD-9A8D-B2D2D7462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1AF349-815B-48D5-0D5E-1986B6842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35739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5ADEA8-96B9-BE81-31F5-AA23708A7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38388FB-36CF-7449-D8CD-3FC3720D9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90DE7DC-BD16-3F18-AE89-B51490E10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542E42-4891-3F96-8FE7-D4895C2F8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DB69E6E-C439-DE4D-1415-BB6D80C24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66171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D1EB4E-8E6A-BA66-7F43-71BC3E2DE0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08BE7E9-CC36-768D-A9D1-69F96DE3C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C42211-7D7E-64FD-703D-48D531A24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A4C399-EC72-9FF7-60EF-3C1749739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EA4BBB1-5879-F99E-8497-E0A613883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43682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0D5D11-EA2D-198F-46E8-C1193E01A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23C341-455B-CB83-B8C0-2047C9E43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ED3A94-D773-83B8-7BFF-693FEFC7C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FB71C9C-9F5F-288A-7279-681814B1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28A62F2-AA85-9F39-B346-8AA14A168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44126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9C6550-DB1B-564B-628E-539A32F80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080A6C-2509-CD0A-7C63-BD08600C2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C9DA0E-50AF-26CD-162D-884731BEA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C2CB02-0769-4C37-02A2-B0B2ECCD5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FDFA8E-9A43-8827-5C16-42723A36A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35355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091736-E729-A7BF-C054-2F3794ADF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B3D5EE-1B5B-835C-C2B4-4012248C92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5216844-6AFD-F081-4E18-89B9981B1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DA8473-C885-7B06-2793-18B41303E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B80747-F2D4-D9C9-EB55-24CE5D269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1A2BD7B-2846-B3A1-6A21-DBC9F004B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22078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E25655-75CB-FE98-3837-4182A3E19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7101825-8F98-700B-711C-9FAC96AFB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C890586-F096-2678-0B09-F82B712066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47B5F20-19DF-0BF8-B326-14FF2B6677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22B318D-CDAD-94E7-8C7C-AF354BAD8F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8D94738-85C9-48F4-0EE9-DA9FC33D0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D6C6F33-C6C3-16BC-192A-83CC25826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C8D7532-9CF6-FFF9-6AD9-A737148C6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21980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DAE0C3-1215-B531-BE4B-C591F8AD0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0A876C7-95C0-FAB0-7F6B-6160847AE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D823F64-C911-1AFE-1600-9FFC037B6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E9618EC-BC6A-CC01-2E43-991ADC39D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73742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3D971A4-729D-B537-3426-0B7B86B29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89B638A-DFC6-16A4-A0A6-B68739834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A7EF251-A108-1AA0-4F5F-D0763DF54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31541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58650-C88D-0C75-9034-4EDF2E461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F41E3B-625E-7312-D39E-5D883F23E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D14AD3B-C79B-2276-5850-7A235EB44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8AF938E-D78E-E5AD-AE33-419DA306D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F2A754-3B67-BCBE-B8EE-F15090AC0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32CBAB8-FB8F-600A-BD67-A3F42B44D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21715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3907AF-639C-B03F-C8B5-6F01A5C9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611E57F-3643-61B4-8E7A-6AA2852F34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A7CCDB4-B410-2D6E-23A0-148745906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84A083-5CBA-CDD9-1DE4-730DDB32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9D9302B-8963-A3CF-ECCA-FA0BE49D4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ECA193D-D051-011C-8CF7-41627AB94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65208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0D67422-B641-C190-3596-F959FB57F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9254F0-8FD0-3562-CAA0-8FFA6350C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128F2B-50FF-B738-C890-C78E3B34AD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03A99-3838-4548-8CF3-941AC45840F4}" type="datetimeFigureOut">
              <a:rPr lang="es-AR" smtClean="0"/>
              <a:t>2/1/2024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30BEEE7-74B2-DA76-0725-ABB521FF41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D90D1D-16ED-CC05-F756-A109D207E4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93547-3C00-4EF0-B347-06C8BCD4A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25406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0629BE-75C2-5A91-8043-E04C581840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F7CAD3-0DEF-598D-88C7-000F118C67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 descr="Un hombre con una tabla de surf en la playa&#10;&#10;Descripción generada automáticamente">
            <a:extLst>
              <a:ext uri="{FF2B5EF4-FFF2-40B4-BE49-F238E27FC236}">
                <a16:creationId xmlns:a16="http://schemas.microsoft.com/office/drawing/2014/main" id="{FFEA0CBD-43CA-A086-2BE4-452E673FD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297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FC4C0A-7D0F-DD57-D843-1010A2BEF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181289-827E-A299-EF48-CA2A600CC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A80532C-C329-0B91-8EFF-29929CD36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04408"/>
            <a:ext cx="12192000" cy="224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89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1954A85-C43F-6F3F-EC49-2024BACC23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440"/>
          <a:stretch/>
        </p:blipFill>
        <p:spPr>
          <a:xfrm>
            <a:off x="87971" y="0"/>
            <a:ext cx="11359347" cy="6858000"/>
          </a:xfrm>
          <a:prstGeom prst="rect">
            <a:avLst/>
          </a:prstGeom>
        </p:spPr>
      </p:pic>
      <p:pic>
        <p:nvPicPr>
          <p:cNvPr id="11" name="Marcador de contenido 10" descr="Un letrero de color blanco&#10;&#10;Descripción generada automáticamente con confianza baja">
            <a:extLst>
              <a:ext uri="{FF2B5EF4-FFF2-40B4-BE49-F238E27FC236}">
                <a16:creationId xmlns:a16="http://schemas.microsoft.com/office/drawing/2014/main" id="{10D5B76C-32B1-B906-0CC0-29B457C32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361" y="4964988"/>
            <a:ext cx="1690179" cy="1521161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572FE49-1A58-18F2-93D8-BB060033A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3703" y="4797202"/>
            <a:ext cx="7387936" cy="1856731"/>
          </a:xfrm>
        </p:spPr>
        <p:txBody>
          <a:bodyPr/>
          <a:lstStyle/>
          <a:p>
            <a:pPr algn="r"/>
            <a:r>
              <a:rPr lang="es-MX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utadella SemiBold" pitchFamily="50" charset="0"/>
              </a:rPr>
              <a:t>Lleva tu </a:t>
            </a:r>
            <a:r>
              <a:rPr lang="es-MX" b="1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utadella SemiBold" pitchFamily="50" charset="0"/>
              </a:rPr>
              <a:t>surfing</a:t>
            </a:r>
            <a:r>
              <a:rPr lang="es-MX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utadella SemiBold" pitchFamily="50" charset="0"/>
              </a:rPr>
              <a:t> al próximo nivel sin dejar de lado la diversión</a:t>
            </a:r>
            <a:endParaRPr lang="es-AR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iutadella Semi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573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1954A85-C43F-6F3F-EC49-2024BACC23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440"/>
          <a:stretch/>
        </p:blipFill>
        <p:spPr>
          <a:xfrm>
            <a:off x="1160318" y="0"/>
            <a:ext cx="10287000" cy="6210590"/>
          </a:xfrm>
          <a:prstGeom prst="rect">
            <a:avLst/>
          </a:prstGeom>
        </p:spPr>
      </p:pic>
      <p:pic>
        <p:nvPicPr>
          <p:cNvPr id="11" name="Marcador de contenido 10" descr="Un letrero de color blanco&#10;&#10;Descripción generada automáticamente con confianza baja">
            <a:extLst>
              <a:ext uri="{FF2B5EF4-FFF2-40B4-BE49-F238E27FC236}">
                <a16:creationId xmlns:a16="http://schemas.microsoft.com/office/drawing/2014/main" id="{10D5B76C-32B1-B906-0CC0-29B457C32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675" y="4521643"/>
            <a:ext cx="1690179" cy="1521161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572FE49-1A58-18F2-93D8-BB060033A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1564" y="4353859"/>
            <a:ext cx="7387936" cy="1856731"/>
          </a:xfrm>
        </p:spPr>
        <p:txBody>
          <a:bodyPr/>
          <a:lstStyle/>
          <a:p>
            <a:pPr algn="r"/>
            <a:r>
              <a:rPr lang="es-MX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utadella SemiBold" pitchFamily="50" charset="0"/>
              </a:rPr>
              <a:t>Lleva tu </a:t>
            </a:r>
            <a:r>
              <a:rPr lang="es-MX" b="1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utadella SemiBold" pitchFamily="50" charset="0"/>
              </a:rPr>
              <a:t>surfing</a:t>
            </a:r>
            <a:r>
              <a:rPr lang="es-MX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utadella SemiBold" pitchFamily="50" charset="0"/>
              </a:rPr>
              <a:t> al próximo nivel sin dejar de lado la diversión</a:t>
            </a:r>
            <a:endParaRPr lang="es-AR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iutadella Semi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5272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Un hombre en frente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1A1D0F8A-B808-39EE-9E39-2F22AE58D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714" y="0"/>
            <a:ext cx="8408572" cy="6863624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364DFD7-7578-926E-343B-B4091E6B0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790" y="1436398"/>
            <a:ext cx="5770419" cy="3985203"/>
          </a:xfrm>
        </p:spPr>
        <p:txBody>
          <a:bodyPr>
            <a:noAutofit/>
          </a:bodyPr>
          <a:lstStyle/>
          <a:p>
            <a:pPr algn="ctr"/>
            <a:r>
              <a:rPr lang="es-MX" sz="88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utadella SemiBold" pitchFamily="50" charset="0"/>
              </a:rPr>
              <a:t>COACHING A DISTANCIA</a:t>
            </a:r>
            <a:endParaRPr lang="es-AR" sz="88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iutadella Semi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426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CE8070-DCFF-A169-8537-1671B18B4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 descr="Hombre surfeando entre las olas del mar&#10;&#10;Descripción generada automáticamente">
            <a:extLst>
              <a:ext uri="{FF2B5EF4-FFF2-40B4-BE49-F238E27FC236}">
                <a16:creationId xmlns:a16="http://schemas.microsoft.com/office/drawing/2014/main" id="{264F1EC1-4953-36A1-8646-A58657297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0" r="9130"/>
          <a:stretch/>
        </p:blipFill>
        <p:spPr>
          <a:xfrm>
            <a:off x="1891712" y="0"/>
            <a:ext cx="8408573" cy="6858000"/>
          </a:xfr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1E153F06-1971-F068-9E70-10D5AD5B85B1}"/>
              </a:ext>
            </a:extLst>
          </p:cNvPr>
          <p:cNvSpPr txBox="1">
            <a:spLocks/>
          </p:cNvSpPr>
          <p:nvPr/>
        </p:nvSpPr>
        <p:spPr>
          <a:xfrm>
            <a:off x="3210790" y="1436398"/>
            <a:ext cx="5770419" cy="39852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88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utadella SemiBold" pitchFamily="50" charset="0"/>
              </a:rPr>
              <a:t>FOCUS</a:t>
            </a:r>
          </a:p>
          <a:p>
            <a:pPr algn="ctr"/>
            <a:r>
              <a:rPr lang="es-MX" sz="88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utadella SemiBold" pitchFamily="50" charset="0"/>
              </a:rPr>
              <a:t>PRO</a:t>
            </a:r>
            <a:endParaRPr lang="es-AR" sz="88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iutadella Semi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143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3D3C07-1FC1-01AE-BC14-9548BA016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 dirty="0"/>
          </a:p>
        </p:txBody>
      </p:sp>
      <p:pic>
        <p:nvPicPr>
          <p:cNvPr id="5" name="Marcador de contenido 4" descr="Un grupo de personas en un coche&#10;&#10;Descripción generada automáticamente">
            <a:extLst>
              <a:ext uri="{FF2B5EF4-FFF2-40B4-BE49-F238E27FC236}">
                <a16:creationId xmlns:a16="http://schemas.microsoft.com/office/drawing/2014/main" id="{5EC898B9-CA7E-CB1F-BDD6-BCD217A12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18" r="8230"/>
          <a:stretch/>
        </p:blipFill>
        <p:spPr>
          <a:xfrm>
            <a:off x="1891712" y="0"/>
            <a:ext cx="8408573" cy="6873804"/>
          </a:xfr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C04CA162-4220-2522-C916-0F0498CEAFA8}"/>
              </a:ext>
            </a:extLst>
          </p:cNvPr>
          <p:cNvSpPr txBox="1">
            <a:spLocks/>
          </p:cNvSpPr>
          <p:nvPr/>
        </p:nvSpPr>
        <p:spPr>
          <a:xfrm>
            <a:off x="3210790" y="1436398"/>
            <a:ext cx="5770419" cy="39852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88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utadella SemiBold" pitchFamily="50" charset="0"/>
              </a:rPr>
              <a:t>FOCUS</a:t>
            </a:r>
          </a:p>
          <a:p>
            <a:pPr algn="ctr"/>
            <a:r>
              <a:rPr lang="es-MX" sz="88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utadella SemiBold" pitchFamily="50" charset="0"/>
              </a:rPr>
              <a:t>TRIP</a:t>
            </a:r>
            <a:endParaRPr lang="es-AR" sz="88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iutadella Semi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345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3CFE70-3A1C-CDF8-106D-6AC9C4943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1E6C45-ACBE-2636-8754-3487F0FAE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 dirty="0"/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1A5A4207-015A-A199-0D4C-FCE1661CA7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4402" b="62828" l="15163" r="29511">
                        <a14:foregroundMark x1="28743" y1="34621" x2="28935" y2="34548"/>
                        <a14:foregroundMark x1="28935" y1="34548" x2="29079" y2="34402"/>
                        <a14:foregroundMark x1="29415" y1="35714" x2="29463" y2="36224"/>
                        <a14:foregroundMark x1="27255" y1="45991" x2="25768" y2="47157"/>
                        <a14:foregroundMark x1="22217" y1="57143" x2="20250" y2="58601"/>
                      </a14:backgroundRemoval>
                    </a14:imgEffect>
                  </a14:imgLayer>
                </a14:imgProps>
              </a:ext>
            </a:extLst>
          </a:blip>
          <a:srcRect l="13470" t="31340" r="68702" b="33608"/>
          <a:stretch/>
        </p:blipFill>
        <p:spPr>
          <a:xfrm>
            <a:off x="1773505" y="3069908"/>
            <a:ext cx="1857081" cy="2403836"/>
          </a:xfrm>
          <a:prstGeom prst="rect">
            <a:avLst/>
          </a:prstGeom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931FF8E1-6283-0557-4E05-226DE674902C}"/>
              </a:ext>
            </a:extLst>
          </p:cNvPr>
          <p:cNvSpPr txBox="1"/>
          <p:nvPr/>
        </p:nvSpPr>
        <p:spPr>
          <a:xfrm>
            <a:off x="1773505" y="104072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SURF TRAINING </a:t>
            </a:r>
          </a:p>
          <a:p>
            <a:r>
              <a:rPr lang="es-AR" dirty="0"/>
              <a:t>MÓVIL Y LIBRE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DDD60CC-6321-6411-65D2-9DC662B7C0E0}"/>
              </a:ext>
            </a:extLst>
          </p:cNvPr>
          <p:cNvSpPr txBox="1"/>
          <p:nvPr/>
        </p:nvSpPr>
        <p:spPr>
          <a:xfrm>
            <a:off x="3048000" y="324433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endParaRPr lang="es-AR" dirty="0"/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92833416-D013-0FE5-9FDC-ABA33A2C1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8336"/>
            <a:ext cx="12192000" cy="604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722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3CFE70-3A1C-CDF8-106D-6AC9C4943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1E6C45-ACBE-2636-8754-3487F0FAE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160AAEB-478F-08A3-A5C5-99AC1CA89783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AR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92EB567-FCA0-46C5-928E-C7F39238FE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5" t="818" r="508" b="1443"/>
          <a:stretch/>
        </p:blipFill>
        <p:spPr>
          <a:xfrm>
            <a:off x="0" y="360306"/>
            <a:ext cx="12192000" cy="603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908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1DA869-CF50-AB2C-8D97-C6DC72C57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AE4243-6715-B707-B607-2F025B848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2BA00CC-B8FA-31F1-286F-52BBF203BA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8" r="159" b="259"/>
          <a:stretch/>
        </p:blipFill>
        <p:spPr>
          <a:xfrm>
            <a:off x="3351" y="1562100"/>
            <a:ext cx="12188650" cy="374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2670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36</Words>
  <Application>Microsoft Office PowerPoint</Application>
  <PresentationFormat>Panorámica</PresentationFormat>
  <Paragraphs>11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Ciutadella SemiBold</vt:lpstr>
      <vt:lpstr>Tema de Office</vt:lpstr>
      <vt:lpstr>Presentación de PowerPoint</vt:lpstr>
      <vt:lpstr>Lleva tu surfing al próximo nivel sin dejar de lado la diversión</vt:lpstr>
      <vt:lpstr>Lleva tu surfing al próximo nivel sin dejar de lado la diversión</vt:lpstr>
      <vt:lpstr>COACHING A DISTANCIA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Andres Rossotti</dc:creator>
  <cp:lastModifiedBy>Andres Rossotti</cp:lastModifiedBy>
  <cp:revision>6</cp:revision>
  <dcterms:created xsi:type="dcterms:W3CDTF">2023-11-12T03:09:23Z</dcterms:created>
  <dcterms:modified xsi:type="dcterms:W3CDTF">2024-01-02T19:40:52Z</dcterms:modified>
</cp:coreProperties>
</file>

<file path=docProps/thumbnail.jpeg>
</file>